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sldIdLst>
    <p:sldId id="256" r:id="rId2"/>
    <p:sldId id="257" r:id="rId3"/>
    <p:sldId id="258" r:id="rId4"/>
    <p:sldId id="259" r:id="rId5"/>
    <p:sldId id="264" r:id="rId6"/>
    <p:sldId id="268" r:id="rId7"/>
    <p:sldId id="290" r:id="rId8"/>
    <p:sldId id="291" r:id="rId9"/>
    <p:sldId id="289" r:id="rId10"/>
    <p:sldId id="292" r:id="rId11"/>
    <p:sldId id="293" r:id="rId12"/>
    <p:sldId id="294" r:id="rId13"/>
    <p:sldId id="295" r:id="rId14"/>
    <p:sldId id="296" r:id="rId15"/>
    <p:sldId id="297" r:id="rId16"/>
    <p:sldId id="298" r:id="rId17"/>
    <p:sldId id="299" r:id="rId18"/>
    <p:sldId id="300" r:id="rId19"/>
    <p:sldId id="301" r:id="rId20"/>
    <p:sldId id="302" r:id="rId21"/>
    <p:sldId id="303" r:id="rId22"/>
    <p:sldId id="304" r:id="rId23"/>
    <p:sldId id="277" r:id="rId24"/>
    <p:sldId id="278" r:id="rId25"/>
    <p:sldId id="267"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58" autoAdjust="0"/>
    <p:restoredTop sz="94660"/>
  </p:normalViewPr>
  <p:slideViewPr>
    <p:cSldViewPr>
      <p:cViewPr varScale="1">
        <p:scale>
          <a:sx n="110" d="100"/>
          <a:sy n="110" d="100"/>
        </p:scale>
        <p:origin x="1620"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30477"/>
            <a:ext cx="9067800" cy="6889273"/>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7D0065BE-0657-4A47-90AD-C21C55E16B19}" type="datetime4">
              <a:rPr lang="en-US" smtClean="0"/>
              <a:pPr/>
              <a:t>May 16,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
        <p:nvSpPr>
          <p:cNvPr id="113" name="Rectangle 112"/>
          <p:cNvSpPr/>
          <p:nvPr/>
        </p:nvSpPr>
        <p:spPr>
          <a:xfrm>
            <a:off x="0" y="1905000"/>
            <a:ext cx="4953000" cy="312420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2057400"/>
            <a:ext cx="4801394" cy="2820988"/>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2130425"/>
            <a:ext cx="4419600" cy="1600327"/>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28600" y="3733800"/>
            <a:ext cx="4419600" cy="10668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6C3AA4-67BE-44F7-809A-3582401494AF}" type="datetime4">
              <a:rPr lang="en-US" smtClean="0"/>
              <a:pPr/>
              <a:t>May 16,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172EEB-1769-4776-AD69-E7C1260563EB}" type="datetime4">
              <a:rPr lang="en-US" smtClean="0"/>
              <a:pPr/>
              <a:t>May 16,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7BB8AF-C16A-4836-A92D-61834B5F0BA5}" type="datetime4">
              <a:rPr lang="en-US" smtClean="0"/>
              <a:pPr/>
              <a:t>May 16,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1" y="-30478"/>
            <a:ext cx="9067799" cy="484632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4311168"/>
            <a:ext cx="9144000" cy="19050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4387368"/>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6138380"/>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5621364"/>
            <a:ext cx="8305800" cy="414649"/>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5" name="Title 94"/>
          <p:cNvSpPr>
            <a:spLocks noGrp="1"/>
          </p:cNvSpPr>
          <p:nvPr>
            <p:ph type="title"/>
          </p:nvPr>
        </p:nvSpPr>
        <p:spPr>
          <a:xfrm>
            <a:off x="457200" y="4463568"/>
            <a:ext cx="8305800" cy="1143000"/>
          </a:xfrm>
        </p:spPr>
        <p:txBody>
          <a:bodyPr/>
          <a:lstStyle/>
          <a:p>
            <a:r>
              <a:rPr lang="en-US" smtClean="0"/>
              <a:t>Click to edit Master title style</a:t>
            </a:r>
            <a:endParaRPr lang="en-US"/>
          </a:p>
        </p:txBody>
      </p:sp>
      <p:sp>
        <p:nvSpPr>
          <p:cNvPr id="2" name="Date Placeholder 1"/>
          <p:cNvSpPr>
            <a:spLocks noGrp="1"/>
          </p:cNvSpPr>
          <p:nvPr>
            <p:ph type="dt" sz="half" idx="10"/>
          </p:nvPr>
        </p:nvSpPr>
        <p:spPr/>
        <p:txBody>
          <a:bodyPr/>
          <a:lstStyle/>
          <a:p>
            <a:fld id="{647D2193-4505-4A75-99BB-880C6989A757}" type="datetime4">
              <a:rPr lang="en-US" smtClean="0"/>
              <a:pPr/>
              <a:t>May 16, 2023</a:t>
            </a:fld>
            <a:endParaRPr lang="en-US"/>
          </a:p>
        </p:txBody>
      </p:sp>
      <p:sp>
        <p:nvSpPr>
          <p:cNvPr id="91" name="Footer Placeholder 90"/>
          <p:cNvSpPr>
            <a:spLocks noGrp="1"/>
          </p:cNvSpPr>
          <p:nvPr>
            <p:ph type="ftr" sz="quarter" idx="11"/>
          </p:nvPr>
        </p:nvSpPr>
        <p:spPr/>
        <p:txBody>
          <a:bodyPr/>
          <a:lstStyle/>
          <a:p>
            <a:endParaRPr lang="en-US"/>
          </a:p>
        </p:txBody>
      </p:sp>
      <p:sp>
        <p:nvSpPr>
          <p:cNvPr id="92" name="Slide Number Placeholder 91"/>
          <p:cNvSpPr>
            <a:spLocks noGrp="1"/>
          </p:cNvSpPr>
          <p:nvPr>
            <p:ph type="sldNum" sz="quarter" idx="12"/>
          </p:nvPr>
        </p:nvSpPr>
        <p:spPr/>
        <p:txBody>
          <a:bodyPr/>
          <a:lstStyle/>
          <a:p>
            <a:fld id="{2754ED01-E2A0-4C1E-8E21-014B99041579}"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13A18F4-33C3-445B-924C-31108C51719C}" type="datetime4">
              <a:rPr lang="en-US" smtClean="0"/>
              <a:pPr/>
              <a:t>May 16, 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AF7543A-E259-478F-9E0D-57BA40E442B7}" type="datetime4">
              <a:rPr lang="en-US" smtClean="0"/>
              <a:pPr/>
              <a:t>May 16, 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FB012D-77A1-44B0-BB26-329BA1EE55C9}" type="datetime4">
              <a:rPr lang="en-US" smtClean="0"/>
              <a:pPr/>
              <a:t>May 16, 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B7499E-3031-413E-B01E-B94970708CAA}" type="datetime4">
              <a:rPr lang="en-US" smtClean="0"/>
              <a:pPr/>
              <a:t>May 16, 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73050"/>
            <a:ext cx="5486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C7EAB0C-2220-4D0E-A0DD-DB7FA0F742F4}" type="datetime4">
              <a:rPr lang="en-US" smtClean="0"/>
              <a:pPr/>
              <a:t>May 16, 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
        <p:nvSpPr>
          <p:cNvPr id="37" name="Rectangle 36"/>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901952"/>
            <a:ext cx="2377440" cy="13716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3273552"/>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381000"/>
            <a:ext cx="5562600" cy="56388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5" name="Date Placeholder 4"/>
          <p:cNvSpPr>
            <a:spLocks noGrp="1"/>
          </p:cNvSpPr>
          <p:nvPr>
            <p:ph type="dt" sz="half" idx="10"/>
          </p:nvPr>
        </p:nvSpPr>
        <p:spPr/>
        <p:txBody>
          <a:bodyPr/>
          <a:lstStyle/>
          <a:p>
            <a:fld id="{E3416D63-31BF-4B94-B6C5-E20B2C63F515}" type="datetime4">
              <a:rPr lang="en-US" smtClean="0"/>
              <a:pPr/>
              <a:t>May 16, 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sp>
        <p:nvSpPr>
          <p:cNvPr id="33" name="Rectangle 32"/>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905000"/>
            <a:ext cx="2377440" cy="13716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3276600"/>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37160"/>
            <a:ext cx="8869680" cy="658368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12408"/>
            <a:ext cx="2133600" cy="365125"/>
          </a:xfrm>
          <a:prstGeom prst="rect">
            <a:avLst/>
          </a:prstGeom>
        </p:spPr>
        <p:txBody>
          <a:bodyPr vert="horz" lIns="91440" tIns="45720" rIns="91440" bIns="45720" rtlCol="0" anchor="ctr"/>
          <a:lstStyle>
            <a:lvl1pPr algn="l">
              <a:defRPr sz="1200">
                <a:solidFill>
                  <a:schemeClr val="tx2"/>
                </a:solidFill>
              </a:defRPr>
            </a:lvl1pPr>
          </a:lstStyle>
          <a:p>
            <a:fld id="{62B1B13E-D5AF-485E-81A1-82A140076526}" type="datetime4">
              <a:rPr lang="en-US" smtClean="0"/>
              <a:pPr/>
              <a:t>May 16, 2023</a:t>
            </a:fld>
            <a:endParaRPr lang="en-US" dirty="0"/>
          </a:p>
        </p:txBody>
      </p:sp>
      <p:sp>
        <p:nvSpPr>
          <p:cNvPr id="5" name="Footer Placeholder 4"/>
          <p:cNvSpPr>
            <a:spLocks noGrp="1"/>
          </p:cNvSpPr>
          <p:nvPr>
            <p:ph type="ftr" sz="quarter" idx="3"/>
          </p:nvPr>
        </p:nvSpPr>
        <p:spPr>
          <a:xfrm>
            <a:off x="2831123" y="6312408"/>
            <a:ext cx="3481754" cy="365125"/>
          </a:xfrm>
          <a:prstGeom prst="rect">
            <a:avLst/>
          </a:prstGeom>
        </p:spPr>
        <p:txBody>
          <a:bodyPr vert="horz" lIns="91440" tIns="45720" rIns="91440" bIns="45720" rtlCol="0" anchor="ctr"/>
          <a:lstStyle>
            <a:lvl1pPr algn="ctr">
              <a:defRPr sz="1200">
                <a:solidFill>
                  <a:schemeClr val="tx2"/>
                </a:solidFill>
              </a:defRPr>
            </a:lvl1pPr>
          </a:lstStyle>
          <a:p>
            <a:endParaRPr lang="en-US" dirty="0"/>
          </a:p>
        </p:txBody>
      </p:sp>
      <p:sp>
        <p:nvSpPr>
          <p:cNvPr id="6" name="Slide Number Placeholder 5"/>
          <p:cNvSpPr>
            <a:spLocks noGrp="1"/>
          </p:cNvSpPr>
          <p:nvPr>
            <p:ph type="sldNum" sz="quarter" idx="4"/>
          </p:nvPr>
        </p:nvSpPr>
        <p:spPr>
          <a:xfrm>
            <a:off x="6553200" y="6312408"/>
            <a:ext cx="2133600" cy="365125"/>
          </a:xfrm>
          <a:prstGeom prst="rect">
            <a:avLst/>
          </a:prstGeom>
        </p:spPr>
        <p:txBody>
          <a:bodyPr vert="horz" lIns="91440" tIns="45720" rIns="91440" bIns="45720" rtlCol="0" anchor="ctr"/>
          <a:lstStyle>
            <a:lvl1pPr algn="r">
              <a:defRPr sz="1200">
                <a:solidFill>
                  <a:schemeClr val="tx2"/>
                </a:solidFill>
              </a:defRPr>
            </a:lvl1pPr>
          </a:lstStyle>
          <a:p>
            <a:fld id="{2754ED01-E2A0-4C1E-8E21-014B99041579}"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2971800"/>
            <a:ext cx="4114800" cy="914400"/>
          </a:xfrm>
        </p:spPr>
        <p:txBody>
          <a:bodyPr>
            <a:normAutofit/>
          </a:bodyPr>
          <a:lstStyle/>
          <a:p>
            <a:r>
              <a:rPr lang="en-US" sz="3600" b="1" dirty="0" err="1" smtClean="0">
                <a:solidFill>
                  <a:schemeClr val="tx1"/>
                </a:solidFill>
                <a:latin typeface="Times New Roman" panose="02020603050405020304" pitchFamily="18" charset="0"/>
                <a:cs typeface="Times New Roman" panose="02020603050405020304" pitchFamily="18" charset="0"/>
              </a:rPr>
              <a:t>Ehsaas</a:t>
            </a:r>
            <a:endParaRPr lang="en-US" sz="3600" b="1" dirty="0">
              <a:solidFill>
                <a:schemeClr val="tx1"/>
              </a:solidFill>
              <a:latin typeface="Times New Roman" panose="02020603050405020304" pitchFamily="18" charset="0"/>
              <a:cs typeface="Times New Roman" panose="02020603050405020304" pitchFamily="18" charset="0"/>
            </a:endParaRPr>
          </a:p>
        </p:txBody>
      </p:sp>
      <p:sp>
        <p:nvSpPr>
          <p:cNvPr id="4" name="Subtitle 2"/>
          <p:cNvSpPr txBox="1">
            <a:spLocks/>
          </p:cNvSpPr>
          <p:nvPr/>
        </p:nvSpPr>
        <p:spPr>
          <a:xfrm>
            <a:off x="381000" y="3695700"/>
            <a:ext cx="4114800" cy="381000"/>
          </a:xfrm>
          <a:prstGeom prst="rect">
            <a:avLst/>
          </a:prstGeom>
        </p:spPr>
        <p:txBody>
          <a:bodyPr vert="horz" lIns="91440" tIns="45720" rIns="91440" bIns="45720" rtlCol="0">
            <a:normAutofit fontScale="92500" lnSpcReduction="10000"/>
          </a:bodyPr>
          <a:lstStyle>
            <a:lvl1pPr marL="0" indent="0" algn="l" defTabSz="914400" rtl="0" eaLnBrk="1" latinLnBrk="0" hangingPunct="1">
              <a:spcBef>
                <a:spcPct val="20000"/>
              </a:spcBef>
              <a:buClr>
                <a:schemeClr val="accent1">
                  <a:lumMod val="60000"/>
                  <a:lumOff val="40000"/>
                </a:schemeClr>
              </a:buClr>
              <a:buFont typeface="Arial" pitchFamily="34" charset="0"/>
              <a:buNone/>
              <a:defRPr sz="2200" kern="1200">
                <a:solidFill>
                  <a:srgbClr val="FFFFFF"/>
                </a:solidFill>
                <a:latin typeface="+mn-lt"/>
                <a:ea typeface="+mn-ea"/>
                <a:cs typeface="+mn-cs"/>
              </a:defRPr>
            </a:lvl1pPr>
            <a:lvl2pPr marL="457200" indent="0" algn="ctr" defTabSz="914400" rtl="0" eaLnBrk="1" latinLnBrk="0" hangingPunct="1">
              <a:spcBef>
                <a:spcPct val="20000"/>
              </a:spcBef>
              <a:buClr>
                <a:schemeClr val="accent1">
                  <a:lumMod val="60000"/>
                  <a:lumOff val="40000"/>
                </a:schemeClr>
              </a:buClr>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2"/>
              </a:buClr>
              <a:buFont typeface="Arial"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3"/>
              </a:buClr>
              <a:buFont typeface="Arial"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4"/>
              </a:buClr>
              <a:buFont typeface="Arial" pitchFamily="34" charset="0"/>
              <a:buNone/>
              <a:defRPr sz="16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5"/>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6"/>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3"/>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6"/>
              </a:buClr>
              <a:buFont typeface="Arial" pitchFamily="34" charset="0"/>
              <a:buNone/>
              <a:defRPr sz="1600" kern="1200">
                <a:solidFill>
                  <a:schemeClr val="tx1">
                    <a:tint val="75000"/>
                  </a:schemeClr>
                </a:solidFill>
                <a:latin typeface="+mn-lt"/>
                <a:ea typeface="+mn-ea"/>
                <a:cs typeface="+mn-cs"/>
              </a:defRPr>
            </a:lvl9pPr>
          </a:lstStyle>
          <a:p>
            <a:r>
              <a:rPr lang="en-US" b="1" dirty="0" smtClean="0">
                <a:solidFill>
                  <a:srgbClr val="002060"/>
                </a:solidFill>
                <a:latin typeface="Times New Roman" panose="02020603050405020304" pitchFamily="18" charset="0"/>
                <a:cs typeface="Times New Roman" panose="02020603050405020304" pitchFamily="18" charset="0"/>
              </a:rPr>
              <a:t>Making world a better place</a:t>
            </a:r>
            <a:endParaRPr lang="en-US"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30391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anose="02020603050405020304" pitchFamily="18" charset="0"/>
                <a:cs typeface="Times New Roman" panose="02020603050405020304" pitchFamily="18" charset="0"/>
              </a:rPr>
              <a:t>Package Builder</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754ED01-E2A0-4C1E-8E21-014B99041579}" type="slidenum">
              <a:rPr lang="en-US" smtClean="0"/>
              <a:pPr/>
              <a:t>10</a:t>
            </a:fld>
            <a:endParaRPr lang="en-US"/>
          </a:p>
        </p:txBody>
      </p:sp>
      <p:pic>
        <p:nvPicPr>
          <p:cNvPr id="5" name="Picture 2" descr="C:\Users\dell\Desktop\Presentation\tourzhub-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075" y="152400"/>
            <a:ext cx="1533525" cy="84540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C:\Users\dell\Desktop\SS\agent\build-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732" y="1524000"/>
            <a:ext cx="8663668"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245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anose="02020603050405020304" pitchFamily="18" charset="0"/>
                <a:cs typeface="Times New Roman" panose="02020603050405020304" pitchFamily="18" charset="0"/>
              </a:rPr>
              <a:t>Package Builder</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754ED01-E2A0-4C1E-8E21-014B99041579}" type="slidenum">
              <a:rPr lang="en-US" smtClean="0"/>
              <a:pPr/>
              <a:t>11</a:t>
            </a:fld>
            <a:endParaRPr lang="en-US"/>
          </a:p>
        </p:txBody>
      </p:sp>
      <p:pic>
        <p:nvPicPr>
          <p:cNvPr id="5" name="Picture 2" descr="C:\Users\dell\Desktop\Presentation\tourzhub-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075" y="152400"/>
            <a:ext cx="1533525" cy="84540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C:\Users\dell\Desktop\SS\agent\build-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 y="1447800"/>
            <a:ext cx="8696325"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039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anose="02020603050405020304" pitchFamily="18" charset="0"/>
                <a:cs typeface="Times New Roman" panose="02020603050405020304" pitchFamily="18" charset="0"/>
              </a:rPr>
              <a:t>Package Types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754ED01-E2A0-4C1E-8E21-014B99041579}" type="slidenum">
              <a:rPr lang="en-US" smtClean="0"/>
              <a:pPr/>
              <a:t>12</a:t>
            </a:fld>
            <a:endParaRPr lang="en-US"/>
          </a:p>
        </p:txBody>
      </p:sp>
      <p:pic>
        <p:nvPicPr>
          <p:cNvPr id="5" name="Picture 2" descr="C:\Users\dell\Desktop\Presentation\tourzhub-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075" y="152400"/>
            <a:ext cx="1533525" cy="84540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C:\Users\dell\Desktop\SS\websit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 y="1524000"/>
            <a:ext cx="8696325" cy="4779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539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anose="02020603050405020304" pitchFamily="18" charset="0"/>
                <a:cs typeface="Times New Roman" panose="02020603050405020304" pitchFamily="18" charset="0"/>
              </a:rPr>
              <a:t>Package Types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754ED01-E2A0-4C1E-8E21-014B99041579}" type="slidenum">
              <a:rPr lang="en-US" smtClean="0"/>
              <a:pPr/>
              <a:t>13</a:t>
            </a:fld>
            <a:endParaRPr lang="en-US"/>
          </a:p>
        </p:txBody>
      </p:sp>
      <p:pic>
        <p:nvPicPr>
          <p:cNvPr id="5" name="Picture 2" descr="C:\Users\dell\Desktop\Presentation\tourzhub-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075" y="152400"/>
            <a:ext cx="1533525" cy="84540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Users\dell\Desktop\SS\websit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 y="1600200"/>
            <a:ext cx="8658225"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919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anose="02020603050405020304" pitchFamily="18" charset="0"/>
                <a:cs typeface="Times New Roman" panose="02020603050405020304" pitchFamily="18" charset="0"/>
              </a:rPr>
              <a:t>Package Types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754ED01-E2A0-4C1E-8E21-014B99041579}" type="slidenum">
              <a:rPr lang="en-US" smtClean="0"/>
              <a:pPr/>
              <a:t>14</a:t>
            </a:fld>
            <a:endParaRPr lang="en-US"/>
          </a:p>
        </p:txBody>
      </p:sp>
      <p:pic>
        <p:nvPicPr>
          <p:cNvPr id="5" name="Picture 2" descr="C:\Users\dell\Desktop\Presentation\tourzhub-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075" y="152400"/>
            <a:ext cx="1533525" cy="845405"/>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Users\dell\Desktop\SS\website\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 y="1524000"/>
            <a:ext cx="8696325"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391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anose="02020603050405020304" pitchFamily="18" charset="0"/>
                <a:cs typeface="Times New Roman" panose="02020603050405020304" pitchFamily="18" charset="0"/>
              </a:rPr>
              <a:t>Package Types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754ED01-E2A0-4C1E-8E21-014B99041579}" type="slidenum">
              <a:rPr lang="en-US" smtClean="0"/>
              <a:pPr/>
              <a:t>15</a:t>
            </a:fld>
            <a:endParaRPr lang="en-US"/>
          </a:p>
        </p:txBody>
      </p:sp>
      <p:pic>
        <p:nvPicPr>
          <p:cNvPr id="5" name="Picture 2" descr="C:\Users\dell\Desktop\Presentation\tourzhub-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075" y="152400"/>
            <a:ext cx="1533525" cy="845405"/>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C:\Users\dell\Desktop\SS\website\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4" y="1600200"/>
            <a:ext cx="8696325" cy="4729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022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anose="02020603050405020304" pitchFamily="18" charset="0"/>
                <a:cs typeface="Times New Roman" panose="02020603050405020304" pitchFamily="18" charset="0"/>
              </a:rPr>
              <a:t>Package Types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754ED01-E2A0-4C1E-8E21-014B99041579}" type="slidenum">
              <a:rPr lang="en-US" smtClean="0"/>
              <a:pPr/>
              <a:t>16</a:t>
            </a:fld>
            <a:endParaRPr lang="en-US"/>
          </a:p>
        </p:txBody>
      </p:sp>
      <p:pic>
        <p:nvPicPr>
          <p:cNvPr id="5" name="Picture 2" descr="C:\Users\dell\Desktop\Presentation\tourzhub-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075" y="152400"/>
            <a:ext cx="1533525" cy="845405"/>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C:\Users\dell\Desktop\SS\website\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 y="1600200"/>
            <a:ext cx="8696325" cy="4741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575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anose="02020603050405020304" pitchFamily="18" charset="0"/>
                <a:cs typeface="Times New Roman" panose="02020603050405020304" pitchFamily="18" charset="0"/>
              </a:rPr>
              <a:t>Package Types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754ED01-E2A0-4C1E-8E21-014B99041579}" type="slidenum">
              <a:rPr lang="en-US" smtClean="0"/>
              <a:pPr/>
              <a:t>17</a:t>
            </a:fld>
            <a:endParaRPr lang="en-US"/>
          </a:p>
        </p:txBody>
      </p:sp>
      <p:pic>
        <p:nvPicPr>
          <p:cNvPr id="5" name="Picture 2" descr="C:\Users\dell\Desktop\Presentation\tourzhub-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075" y="152400"/>
            <a:ext cx="1533525" cy="845405"/>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C:\Users\dell\Desktop\SS\website\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 y="1600200"/>
            <a:ext cx="8696325"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953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anose="02020603050405020304" pitchFamily="18" charset="0"/>
                <a:cs typeface="Times New Roman" panose="02020603050405020304" pitchFamily="18" charset="0"/>
              </a:rPr>
              <a:t>Package Types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754ED01-E2A0-4C1E-8E21-014B99041579}" type="slidenum">
              <a:rPr lang="en-US" smtClean="0"/>
              <a:pPr/>
              <a:t>18</a:t>
            </a:fld>
            <a:endParaRPr lang="en-US"/>
          </a:p>
        </p:txBody>
      </p:sp>
      <p:pic>
        <p:nvPicPr>
          <p:cNvPr id="5" name="Picture 2" descr="C:\Users\dell\Desktop\Presentation\tourzhub-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075" y="152400"/>
            <a:ext cx="1533525" cy="845405"/>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C:\Users\dell\Desktop\SS\website\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4" y="1600200"/>
            <a:ext cx="8696325"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82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anose="02020603050405020304" pitchFamily="18" charset="0"/>
                <a:cs typeface="Times New Roman" panose="02020603050405020304" pitchFamily="18" charset="0"/>
              </a:rPr>
              <a:t>Package Types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754ED01-E2A0-4C1E-8E21-014B99041579}" type="slidenum">
              <a:rPr lang="en-US" smtClean="0"/>
              <a:pPr/>
              <a:t>19</a:t>
            </a:fld>
            <a:endParaRPr lang="en-US"/>
          </a:p>
        </p:txBody>
      </p:sp>
      <p:pic>
        <p:nvPicPr>
          <p:cNvPr id="5" name="Picture 2" descr="C:\Users\dell\Desktop\Presentation\tourzhub-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075" y="152400"/>
            <a:ext cx="1533525" cy="845405"/>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C:\Users\dell\Desktop\SS\website\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 y="1676400"/>
            <a:ext cx="8696325"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526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38801"/>
            <a:ext cx="8229600" cy="457200"/>
          </a:xfrm>
          <a:ln>
            <a:noFill/>
          </a:ln>
        </p:spPr>
        <p:txBody>
          <a:bodyPr>
            <a:normAutofit fontScale="90000"/>
          </a:bodyPr>
          <a:lstStyle/>
          <a:p>
            <a:r>
              <a:rPr lang="en-US" sz="2500" dirty="0" smtClean="0">
                <a:ln w="13335" cmpd="sng">
                  <a:noFill/>
                  <a:prstDash val="solid"/>
                </a:ln>
                <a:solidFill>
                  <a:schemeClr val="tx1"/>
                </a:solidFill>
                <a:latin typeface="Times New Roman" panose="02020603050405020304" pitchFamily="18" charset="0"/>
                <a:cs typeface="Times New Roman" panose="02020603050405020304" pitchFamily="18" charset="0"/>
              </a:rPr>
              <a:t>Co-Supervisor </a:t>
            </a:r>
            <a:endParaRPr lang="en-US" sz="2500" dirty="0">
              <a:ln w="13335" cmpd="sng">
                <a:noFill/>
                <a:prstDash val="solid"/>
              </a:ln>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81000" y="3505200"/>
            <a:ext cx="8229600" cy="1066800"/>
          </a:xfrm>
        </p:spPr>
        <p:txBody>
          <a:bodyPr>
            <a:normAutofit lnSpcReduction="10000"/>
          </a:bodyPr>
          <a:lstStyle/>
          <a:p>
            <a:r>
              <a:rPr lang="en-US" sz="2000" dirty="0" err="1" smtClean="0">
                <a:ln w="13335" cmpd="sng">
                  <a:noFill/>
                  <a:prstDash val="solid"/>
                </a:ln>
                <a:solidFill>
                  <a:schemeClr val="tx1"/>
                </a:solidFill>
                <a:latin typeface="Times New Roman" panose="02020603050405020304" pitchFamily="18" charset="0"/>
                <a:cs typeface="Times New Roman" panose="02020603050405020304" pitchFamily="18" charset="0"/>
              </a:rPr>
              <a:t>Ammar</a:t>
            </a:r>
            <a:r>
              <a:rPr lang="en-US" sz="2000" dirty="0" smtClean="0">
                <a:ln w="13335" cmpd="sng">
                  <a:noFill/>
                  <a:prstDash val="solid"/>
                </a:ln>
                <a:solidFill>
                  <a:schemeClr val="tx1"/>
                </a:solidFill>
                <a:latin typeface="Times New Roman" panose="02020603050405020304" pitchFamily="18" charset="0"/>
                <a:cs typeface="Times New Roman" panose="02020603050405020304" pitchFamily="18" charset="0"/>
              </a:rPr>
              <a:t> </a:t>
            </a:r>
            <a:r>
              <a:rPr lang="en-US" sz="2000" dirty="0" err="1" smtClean="0">
                <a:ln w="13335" cmpd="sng">
                  <a:noFill/>
                  <a:prstDash val="solid"/>
                </a:ln>
                <a:solidFill>
                  <a:schemeClr val="tx1"/>
                </a:solidFill>
                <a:latin typeface="Times New Roman" panose="02020603050405020304" pitchFamily="18" charset="0"/>
                <a:cs typeface="Times New Roman" panose="02020603050405020304" pitchFamily="18" charset="0"/>
              </a:rPr>
              <a:t>Ullah</a:t>
            </a:r>
            <a:r>
              <a:rPr lang="en-US" sz="2000" dirty="0" smtClean="0">
                <a:ln w="13335" cmpd="sng">
                  <a:noFill/>
                  <a:prstDash val="solid"/>
                </a:ln>
                <a:solidFill>
                  <a:schemeClr val="tx1"/>
                </a:solidFill>
                <a:latin typeface="Times New Roman" panose="02020603050405020304" pitchFamily="18" charset="0"/>
                <a:cs typeface="Times New Roman" panose="02020603050405020304" pitchFamily="18" charset="0"/>
              </a:rPr>
              <a:t> Khan</a:t>
            </a:r>
            <a:r>
              <a:rPr lang="en-US" sz="2000" dirty="0" smtClean="0">
                <a:ln w="13335" cmpd="sng">
                  <a:noFill/>
                  <a:prstDash val="solid"/>
                </a:ln>
                <a:solidFill>
                  <a:schemeClr val="tx1"/>
                </a:solidFill>
                <a:latin typeface="Times New Roman" panose="02020603050405020304" pitchFamily="18" charset="0"/>
                <a:cs typeface="Times New Roman" panose="02020603050405020304" pitchFamily="18" charset="0"/>
              </a:rPr>
              <a:t>  </a:t>
            </a:r>
            <a:r>
              <a:rPr lang="en-US" sz="2000" dirty="0" smtClean="0">
                <a:ln w="13335" cmpd="sng">
                  <a:noFill/>
                  <a:prstDash val="solid"/>
                </a:ln>
                <a:solidFill>
                  <a:schemeClr val="tx1"/>
                </a:solidFill>
                <a:latin typeface="Times New Roman" panose="02020603050405020304" pitchFamily="18" charset="0"/>
                <a:cs typeface="Times New Roman" panose="02020603050405020304" pitchFamily="18" charset="0"/>
              </a:rPr>
              <a:t>(</a:t>
            </a:r>
            <a:r>
              <a:rPr lang="en-US" sz="2000" dirty="0" smtClean="0">
                <a:ln w="13335" cmpd="sng">
                  <a:noFill/>
                  <a:prstDash val="solid"/>
                </a:ln>
                <a:solidFill>
                  <a:schemeClr val="tx1"/>
                </a:solidFill>
                <a:latin typeface="Times New Roman" panose="02020603050405020304" pitchFamily="18" charset="0"/>
                <a:cs typeface="Times New Roman" panose="02020603050405020304" pitchFamily="18" charset="0"/>
              </a:rPr>
              <a:t>19K-1435)</a:t>
            </a:r>
            <a:endParaRPr lang="en-US" sz="2000" dirty="0" smtClean="0">
              <a:ln w="13335" cmpd="sng">
                <a:noFill/>
                <a:prstDash val="solid"/>
              </a:ln>
              <a:solidFill>
                <a:schemeClr val="tx1"/>
              </a:solidFill>
              <a:latin typeface="Times New Roman" panose="02020603050405020304" pitchFamily="18" charset="0"/>
              <a:cs typeface="Times New Roman" panose="02020603050405020304" pitchFamily="18" charset="0"/>
            </a:endParaRPr>
          </a:p>
          <a:p>
            <a:r>
              <a:rPr lang="en-US" sz="2000" dirty="0" smtClean="0">
                <a:ln w="13335" cmpd="sng">
                  <a:noFill/>
                  <a:prstDash val="solid"/>
                </a:ln>
                <a:solidFill>
                  <a:schemeClr val="tx1"/>
                </a:solidFill>
                <a:latin typeface="Times New Roman" panose="02020603050405020304" pitchFamily="18" charset="0"/>
                <a:cs typeface="Times New Roman" panose="02020603050405020304" pitchFamily="18" charset="0"/>
              </a:rPr>
              <a:t>Muhammad</a:t>
            </a:r>
            <a:r>
              <a:rPr lang="en-US" sz="2000" dirty="0" smtClean="0">
                <a:ln w="13335" cmpd="sng">
                  <a:noFill/>
                  <a:prstDash val="solid"/>
                </a:ln>
                <a:solidFill>
                  <a:schemeClr val="tx1"/>
                </a:solidFill>
                <a:latin typeface="Times New Roman" panose="02020603050405020304" pitchFamily="18" charset="0"/>
                <a:cs typeface="Times New Roman" panose="02020603050405020304" pitchFamily="18" charset="0"/>
              </a:rPr>
              <a:t> </a:t>
            </a:r>
            <a:r>
              <a:rPr lang="en-US" sz="2000" dirty="0" err="1" smtClean="0">
                <a:ln w="13335" cmpd="sng">
                  <a:noFill/>
                  <a:prstDash val="solid"/>
                </a:ln>
                <a:solidFill>
                  <a:schemeClr val="tx1"/>
                </a:solidFill>
                <a:latin typeface="Times New Roman" panose="02020603050405020304" pitchFamily="18" charset="0"/>
                <a:cs typeface="Times New Roman" panose="02020603050405020304" pitchFamily="18" charset="0"/>
              </a:rPr>
              <a:t>Maaz</a:t>
            </a:r>
            <a:r>
              <a:rPr lang="en-US" sz="2000" dirty="0" smtClean="0">
                <a:ln w="13335" cmpd="sng">
                  <a:noFill/>
                  <a:prstDash val="solid"/>
                </a:ln>
                <a:solidFill>
                  <a:schemeClr val="tx1"/>
                </a:solidFill>
                <a:latin typeface="Times New Roman" panose="02020603050405020304" pitchFamily="18" charset="0"/>
                <a:cs typeface="Times New Roman" panose="02020603050405020304" pitchFamily="18" charset="0"/>
              </a:rPr>
              <a:t>  (19K-0148)</a:t>
            </a:r>
            <a:endParaRPr lang="en-US" sz="2000" dirty="0" smtClean="0">
              <a:ln w="13335" cmpd="sng">
                <a:noFill/>
                <a:prstDash val="solid"/>
              </a:ln>
              <a:solidFill>
                <a:schemeClr val="tx1"/>
              </a:solidFill>
              <a:latin typeface="Times New Roman" panose="02020603050405020304" pitchFamily="18" charset="0"/>
              <a:cs typeface="Times New Roman" panose="02020603050405020304" pitchFamily="18" charset="0"/>
            </a:endParaRPr>
          </a:p>
          <a:p>
            <a:r>
              <a:rPr lang="en-US" sz="2000" dirty="0" smtClean="0">
                <a:ln w="13335" cmpd="sng">
                  <a:noFill/>
                  <a:prstDash val="solid"/>
                </a:ln>
                <a:solidFill>
                  <a:schemeClr val="tx1"/>
                </a:solidFill>
                <a:latin typeface="Times New Roman" panose="02020603050405020304" pitchFamily="18" charset="0"/>
                <a:cs typeface="Times New Roman" panose="02020603050405020304" pitchFamily="18" charset="0"/>
              </a:rPr>
              <a:t>Mir </a:t>
            </a:r>
            <a:r>
              <a:rPr lang="en-US" sz="2000" dirty="0" err="1" smtClean="0">
                <a:ln w="13335" cmpd="sng">
                  <a:noFill/>
                  <a:prstDash val="solid"/>
                </a:ln>
                <a:solidFill>
                  <a:schemeClr val="tx1"/>
                </a:solidFill>
                <a:latin typeface="Times New Roman" panose="02020603050405020304" pitchFamily="18" charset="0"/>
                <a:cs typeface="Times New Roman" panose="02020603050405020304" pitchFamily="18" charset="0"/>
              </a:rPr>
              <a:t>Saad</a:t>
            </a:r>
            <a:r>
              <a:rPr lang="en-US" sz="2000" dirty="0" smtClean="0">
                <a:ln w="13335" cmpd="sng">
                  <a:noFill/>
                  <a:prstDash val="solid"/>
                </a:ln>
                <a:solidFill>
                  <a:schemeClr val="tx1"/>
                </a:solidFill>
                <a:latin typeface="Times New Roman" panose="02020603050405020304" pitchFamily="18" charset="0"/>
                <a:cs typeface="Times New Roman" panose="02020603050405020304" pitchFamily="18" charset="0"/>
              </a:rPr>
              <a:t> Ali</a:t>
            </a:r>
            <a:r>
              <a:rPr lang="en-US" sz="2000" dirty="0" smtClean="0">
                <a:ln w="13335" cmpd="sng">
                  <a:noFill/>
                  <a:prstDash val="solid"/>
                </a:ln>
                <a:solidFill>
                  <a:schemeClr val="tx1"/>
                </a:solidFill>
                <a:latin typeface="Times New Roman" panose="02020603050405020304" pitchFamily="18" charset="0"/>
                <a:cs typeface="Times New Roman" panose="02020603050405020304" pitchFamily="18" charset="0"/>
              </a:rPr>
              <a:t>           </a:t>
            </a:r>
            <a:r>
              <a:rPr lang="en-US" sz="2000" dirty="0" smtClean="0">
                <a:ln w="13335" cmpd="sng">
                  <a:noFill/>
                  <a:prstDash val="solid"/>
                </a:ln>
                <a:solidFill>
                  <a:schemeClr val="tx1"/>
                </a:solidFill>
                <a:latin typeface="Times New Roman" panose="02020603050405020304" pitchFamily="18" charset="0"/>
                <a:cs typeface="Times New Roman" panose="02020603050405020304" pitchFamily="18" charset="0"/>
              </a:rPr>
              <a:t>(</a:t>
            </a:r>
            <a:r>
              <a:rPr lang="en-US" sz="2000" dirty="0" smtClean="0">
                <a:ln w="13335" cmpd="sng">
                  <a:noFill/>
                  <a:prstDash val="solid"/>
                </a:ln>
                <a:solidFill>
                  <a:schemeClr val="tx1"/>
                </a:solidFill>
                <a:latin typeface="Times New Roman" panose="02020603050405020304" pitchFamily="18" charset="0"/>
                <a:cs typeface="Times New Roman" panose="02020603050405020304" pitchFamily="18" charset="0"/>
              </a:rPr>
              <a:t>19K-0133)</a:t>
            </a:r>
            <a:endParaRPr lang="en-US" sz="2000" dirty="0" smtClean="0">
              <a:ln w="13335" cmpd="sng">
                <a:noFill/>
                <a:prstDash val="solid"/>
              </a:ln>
              <a:solidFill>
                <a:schemeClr val="tx1"/>
              </a:solidFill>
              <a:latin typeface="Times New Roman" panose="02020603050405020304" pitchFamily="18" charset="0"/>
              <a:cs typeface="Times New Roman" panose="02020603050405020304" pitchFamily="18" charset="0"/>
            </a:endParaRPr>
          </a:p>
          <a:p>
            <a:endParaRPr lang="en-US" dirty="0" smtClean="0"/>
          </a:p>
        </p:txBody>
      </p:sp>
      <p:sp>
        <p:nvSpPr>
          <p:cNvPr id="4" name="Slide Number Placeholder 3"/>
          <p:cNvSpPr>
            <a:spLocks noGrp="1"/>
          </p:cNvSpPr>
          <p:nvPr>
            <p:ph type="sldNum" sz="quarter" idx="12"/>
          </p:nvPr>
        </p:nvSpPr>
        <p:spPr/>
        <p:txBody>
          <a:bodyPr/>
          <a:lstStyle/>
          <a:p>
            <a:fld id="{2754ED01-E2A0-4C1E-8E21-014B99041579}" type="slidenum">
              <a:rPr lang="en-US" smtClean="0"/>
              <a:pPr/>
              <a:t>2</a:t>
            </a:fld>
            <a:endParaRPr lang="en-US"/>
          </a:p>
        </p:txBody>
      </p:sp>
      <p:pic>
        <p:nvPicPr>
          <p:cNvPr id="1028" name="Picture 4" descr="Image result for FAST NU"/>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1400" y="3048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a:xfrm>
            <a:off x="457200" y="2867025"/>
            <a:ext cx="8229600" cy="485775"/>
          </a:xfrm>
          <a:prstGeom prst="rect">
            <a:avLst/>
          </a:prstGeom>
          <a:ln>
            <a:noFill/>
          </a:ln>
        </p:spPr>
        <p:txBody>
          <a:bodyPr vert="horz" lIns="91440" tIns="45720" rIns="91440" bIns="45720" rtlCol="0" anchor="b">
            <a:normAutofit/>
          </a:bodyPr>
          <a:lst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a:lstStyle>
          <a:p>
            <a:r>
              <a:rPr lang="en-US" sz="2500" dirty="0" smtClean="0">
                <a:ln w="13335" cmpd="sng">
                  <a:noFill/>
                  <a:prstDash val="solid"/>
                </a:ln>
                <a:solidFill>
                  <a:schemeClr val="tx1"/>
                </a:solidFill>
                <a:latin typeface="Times New Roman" panose="02020603050405020304" pitchFamily="18" charset="0"/>
                <a:cs typeface="Times New Roman" panose="02020603050405020304" pitchFamily="18" charset="0"/>
              </a:rPr>
              <a:t>Group Members</a:t>
            </a:r>
            <a:endParaRPr lang="en-US" sz="2500" dirty="0">
              <a:ln w="13335" cmpd="sng">
                <a:noFill/>
                <a:prstDash val="solid"/>
              </a:ln>
              <a:solidFill>
                <a:schemeClr val="tx1"/>
              </a:solidFill>
              <a:latin typeface="Times New Roman" panose="02020603050405020304" pitchFamily="18" charset="0"/>
              <a:cs typeface="Times New Roman" panose="02020603050405020304" pitchFamily="18" charset="0"/>
            </a:endParaRPr>
          </a:p>
        </p:txBody>
      </p:sp>
      <p:sp>
        <p:nvSpPr>
          <p:cNvPr id="9" name="Content Placeholder 2"/>
          <p:cNvSpPr txBox="1">
            <a:spLocks/>
          </p:cNvSpPr>
          <p:nvPr/>
        </p:nvSpPr>
        <p:spPr>
          <a:xfrm>
            <a:off x="381000" y="5212216"/>
            <a:ext cx="8229600" cy="533401"/>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a:lstStyle>
          <a:p>
            <a:pPr marL="0" indent="0">
              <a:buNone/>
            </a:pPr>
            <a:r>
              <a:rPr lang="en-US"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Mr. </a:t>
            </a:r>
            <a:r>
              <a:rPr lang="en-US" sz="2000" dirty="0" err="1" smtClean="0">
                <a:latin typeface="Times New Roman" panose="02020603050405020304" pitchFamily="18" charset="0"/>
                <a:cs typeface="Times New Roman" panose="02020603050405020304" pitchFamily="18" charset="0"/>
              </a:rPr>
              <a:t>Basit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Jasani</a:t>
            </a:r>
            <a:endParaRPr lang="en-US" sz="2000" dirty="0" smtClean="0">
              <a:latin typeface="Times New Roman" panose="02020603050405020304" pitchFamily="18" charset="0"/>
              <a:cs typeface="Times New Roman" panose="02020603050405020304" pitchFamily="18" charset="0"/>
            </a:endParaRPr>
          </a:p>
        </p:txBody>
      </p:sp>
      <p:sp>
        <p:nvSpPr>
          <p:cNvPr id="10" name="Title 1"/>
          <p:cNvSpPr txBox="1">
            <a:spLocks/>
          </p:cNvSpPr>
          <p:nvPr/>
        </p:nvSpPr>
        <p:spPr>
          <a:xfrm>
            <a:off x="544286" y="4650241"/>
            <a:ext cx="8229600" cy="561975"/>
          </a:xfrm>
          <a:prstGeom prst="rect">
            <a:avLst/>
          </a:prstGeom>
          <a:ln>
            <a:noFill/>
          </a:ln>
        </p:spPr>
        <p:txBody>
          <a:bodyPr vert="horz" lIns="91440" tIns="45720" rIns="91440" bIns="45720" rtlCol="0" anchor="b">
            <a:normAutofit/>
          </a:bodyPr>
          <a:lst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a:lstStyle>
          <a:p>
            <a:r>
              <a:rPr lang="en-US" sz="2500" dirty="0" smtClean="0">
                <a:ln w="13335" cmpd="sng">
                  <a:noFill/>
                  <a:prstDash val="solid"/>
                </a:ln>
                <a:solidFill>
                  <a:schemeClr val="tx1"/>
                </a:solidFill>
                <a:latin typeface="Times New Roman" panose="02020603050405020304" pitchFamily="18" charset="0"/>
                <a:cs typeface="Times New Roman" panose="02020603050405020304" pitchFamily="18" charset="0"/>
              </a:rPr>
              <a:t>Supervisor </a:t>
            </a:r>
            <a:endParaRPr lang="en-US" sz="2500" dirty="0">
              <a:ln w="13335" cmpd="sng">
                <a:noFill/>
                <a:prstDash val="solid"/>
              </a:ln>
              <a:solidFill>
                <a:schemeClr val="tx1"/>
              </a:solidFill>
              <a:latin typeface="Times New Roman" panose="02020603050405020304" pitchFamily="18" charset="0"/>
              <a:cs typeface="Times New Roman" panose="02020603050405020304" pitchFamily="18" charset="0"/>
            </a:endParaRPr>
          </a:p>
        </p:txBody>
      </p:sp>
      <p:sp>
        <p:nvSpPr>
          <p:cNvPr id="12" name="Content Placeholder 2"/>
          <p:cNvSpPr txBox="1">
            <a:spLocks/>
          </p:cNvSpPr>
          <p:nvPr/>
        </p:nvSpPr>
        <p:spPr>
          <a:xfrm>
            <a:off x="304800" y="6128659"/>
            <a:ext cx="8229600" cy="457200"/>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a:lstStyle>
          <a:p>
            <a:pPr marL="0" indent="0">
              <a:buNone/>
            </a:pPr>
            <a:r>
              <a:rPr lang="en-US" sz="2000" dirty="0" smtClean="0">
                <a:latin typeface="Times New Roman" panose="02020603050405020304" pitchFamily="18" charset="0"/>
                <a:cs typeface="Times New Roman" panose="02020603050405020304" pitchFamily="18" charset="0"/>
              </a:rPr>
              <a:t>   Engr. Syed Zain </a:t>
            </a:r>
            <a:r>
              <a:rPr lang="en-US" sz="2000" dirty="0" err="1" smtClean="0">
                <a:latin typeface="Times New Roman" panose="02020603050405020304" pitchFamily="18" charset="0"/>
                <a:cs typeface="Times New Roman" panose="02020603050405020304" pitchFamily="18" charset="0"/>
              </a:rPr>
              <a:t>ul</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hassan</a:t>
            </a:r>
            <a:endParaRPr lang="en-US"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12271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anose="02020603050405020304" pitchFamily="18" charset="0"/>
                <a:cs typeface="Times New Roman" panose="02020603050405020304" pitchFamily="18" charset="0"/>
              </a:rPr>
              <a:t>Package Review/Comments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754ED01-E2A0-4C1E-8E21-014B99041579}" type="slidenum">
              <a:rPr lang="en-US" smtClean="0"/>
              <a:pPr/>
              <a:t>20</a:t>
            </a:fld>
            <a:endParaRPr lang="en-US"/>
          </a:p>
        </p:txBody>
      </p:sp>
      <p:pic>
        <p:nvPicPr>
          <p:cNvPr id="5" name="Picture 2" descr="C:\Users\dell\Desktop\Presentation\tourzhub-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075" y="152400"/>
            <a:ext cx="1533525" cy="845405"/>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C:\Users\dell\Desktop\SS\website\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4" y="1524000"/>
            <a:ext cx="8696325" cy="473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724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anose="02020603050405020304" pitchFamily="18" charset="0"/>
                <a:cs typeface="Times New Roman" panose="02020603050405020304" pitchFamily="18" charset="0"/>
              </a:rPr>
              <a:t>Package Review/Comments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754ED01-E2A0-4C1E-8E21-014B99041579}" type="slidenum">
              <a:rPr lang="en-US" smtClean="0"/>
              <a:pPr/>
              <a:t>21</a:t>
            </a:fld>
            <a:endParaRPr lang="en-US"/>
          </a:p>
        </p:txBody>
      </p:sp>
      <p:pic>
        <p:nvPicPr>
          <p:cNvPr id="5" name="Picture 2" descr="C:\Users\dell\Desktop\Presentation\tourzhub-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075" y="152400"/>
            <a:ext cx="1533525" cy="845405"/>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C:\Users\dell\Desktop\SS\website\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4" y="1752600"/>
            <a:ext cx="869632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922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anose="02020603050405020304" pitchFamily="18" charset="0"/>
                <a:cs typeface="Times New Roman" panose="02020603050405020304" pitchFamily="18" charset="0"/>
              </a:rPr>
              <a:t>Package Review/Comments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754ED01-E2A0-4C1E-8E21-014B99041579}" type="slidenum">
              <a:rPr lang="en-US" smtClean="0"/>
              <a:pPr/>
              <a:t>22</a:t>
            </a:fld>
            <a:endParaRPr lang="en-US"/>
          </a:p>
        </p:txBody>
      </p:sp>
      <p:pic>
        <p:nvPicPr>
          <p:cNvPr id="5" name="Picture 2" descr="C:\Users\dell\Desktop\Presentation\tourzhub-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075" y="152400"/>
            <a:ext cx="1533525" cy="845405"/>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C:\Users\dell\Desktop\SS\website\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 y="1524000"/>
            <a:ext cx="8696325"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078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FYP-II </a:t>
            </a:r>
            <a:r>
              <a:rPr lang="en-US" dirty="0">
                <a:latin typeface="Times New Roman" panose="02020603050405020304" pitchFamily="18" charset="0"/>
                <a:cs typeface="Times New Roman" panose="02020603050405020304" pitchFamily="18" charset="0"/>
              </a:rPr>
              <a:t>Milestone</a:t>
            </a:r>
            <a:endParaRPr lang="en-US" dirty="0"/>
          </a:p>
        </p:txBody>
      </p:sp>
      <p:sp>
        <p:nvSpPr>
          <p:cNvPr id="3" name="Content Placeholder 2"/>
          <p:cNvSpPr>
            <a:spLocks noGrp="1"/>
          </p:cNvSpPr>
          <p:nvPr>
            <p:ph idx="1"/>
          </p:nvPr>
        </p:nvSpPr>
        <p:spPr/>
        <p:txBody>
          <a:bodyPr/>
          <a:lstStyle/>
          <a:p>
            <a:pPr lvl="0"/>
            <a:r>
              <a:rPr lang="en-US" dirty="0">
                <a:solidFill>
                  <a:schemeClr val="tx1"/>
                </a:solidFill>
                <a:latin typeface="Times New Roman" panose="02020603050405020304" pitchFamily="18" charset="0"/>
                <a:cs typeface="Times New Roman" panose="02020603050405020304" pitchFamily="18" charset="0"/>
              </a:rPr>
              <a:t>Complete Request Package feature</a:t>
            </a:r>
          </a:p>
          <a:p>
            <a:pPr lvl="0"/>
            <a:r>
              <a:rPr lang="en-US" dirty="0">
                <a:solidFill>
                  <a:schemeClr val="tx1"/>
                </a:solidFill>
                <a:latin typeface="Times New Roman" panose="02020603050405020304" pitchFamily="18" charset="0"/>
                <a:cs typeface="Times New Roman" panose="02020603050405020304" pitchFamily="18" charset="0"/>
              </a:rPr>
              <a:t>Complete Smart search feature</a:t>
            </a:r>
          </a:p>
          <a:p>
            <a:pPr lvl="0"/>
            <a:r>
              <a:rPr lang="en-US" dirty="0">
                <a:solidFill>
                  <a:schemeClr val="tx1"/>
                </a:solidFill>
                <a:latin typeface="Times New Roman" panose="02020603050405020304" pitchFamily="18" charset="0"/>
                <a:cs typeface="Times New Roman" panose="02020603050405020304" pitchFamily="18" charset="0"/>
              </a:rPr>
              <a:t>Different types of More Tours </a:t>
            </a:r>
            <a:r>
              <a:rPr lang="en-US" dirty="0" err="1">
                <a:solidFill>
                  <a:schemeClr val="tx1"/>
                </a:solidFill>
                <a:latin typeface="Times New Roman" panose="02020603050405020304" pitchFamily="18" charset="0"/>
                <a:cs typeface="Times New Roman" panose="02020603050405020304" pitchFamily="18" charset="0"/>
              </a:rPr>
              <a:t>e.i</a:t>
            </a:r>
            <a:r>
              <a:rPr lang="en-US" dirty="0">
                <a:solidFill>
                  <a:schemeClr val="tx1"/>
                </a:solidFill>
                <a:latin typeface="Times New Roman" panose="02020603050405020304" pitchFamily="18" charset="0"/>
                <a:cs typeface="Times New Roman" panose="02020603050405020304" pitchFamily="18" charset="0"/>
              </a:rPr>
              <a:t> Hot tours </a:t>
            </a:r>
          </a:p>
          <a:p>
            <a:pPr lvl="0"/>
            <a:r>
              <a:rPr lang="en-US" dirty="0" smtClean="0">
                <a:solidFill>
                  <a:schemeClr val="tx1"/>
                </a:solidFill>
                <a:latin typeface="Times New Roman" panose="02020603050405020304" pitchFamily="18" charset="0"/>
                <a:cs typeface="Times New Roman" panose="02020603050405020304" pitchFamily="18" charset="0"/>
              </a:rPr>
              <a:t>Complete </a:t>
            </a:r>
            <a:r>
              <a:rPr lang="en-US" dirty="0">
                <a:solidFill>
                  <a:schemeClr val="tx1"/>
                </a:solidFill>
                <a:latin typeface="Times New Roman" panose="02020603050405020304" pitchFamily="18" charset="0"/>
                <a:cs typeface="Times New Roman" panose="02020603050405020304" pitchFamily="18" charset="0"/>
              </a:rPr>
              <a:t>Request Package Notification</a:t>
            </a:r>
          </a:p>
          <a:p>
            <a:pPr lvl="0"/>
            <a:r>
              <a:rPr lang="en-US" dirty="0">
                <a:solidFill>
                  <a:schemeClr val="tx1"/>
                </a:solidFill>
                <a:latin typeface="Times New Roman" panose="02020603050405020304" pitchFamily="18" charset="0"/>
                <a:cs typeface="Times New Roman" panose="02020603050405020304" pitchFamily="18" charset="0"/>
              </a:rPr>
              <a:t>Complete Chat-Box communication   </a:t>
            </a:r>
          </a:p>
        </p:txBody>
      </p:sp>
      <p:sp>
        <p:nvSpPr>
          <p:cNvPr id="4" name="Slide Number Placeholder 3"/>
          <p:cNvSpPr>
            <a:spLocks noGrp="1"/>
          </p:cNvSpPr>
          <p:nvPr>
            <p:ph type="sldNum" sz="quarter" idx="12"/>
          </p:nvPr>
        </p:nvSpPr>
        <p:spPr/>
        <p:txBody>
          <a:bodyPr/>
          <a:lstStyle/>
          <a:p>
            <a:fld id="{2754ED01-E2A0-4C1E-8E21-014B99041579}" type="slidenum">
              <a:rPr lang="en-US" smtClean="0"/>
              <a:pPr/>
              <a:t>23</a:t>
            </a:fld>
            <a:endParaRPr lang="en-US"/>
          </a:p>
        </p:txBody>
      </p:sp>
      <p:pic>
        <p:nvPicPr>
          <p:cNvPr id="5" name="Picture 2" descr="C:\Users\dell\Desktop\Presentation\tourzhub-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075" y="152400"/>
            <a:ext cx="1533525" cy="845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392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Timeline</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754ED01-E2A0-4C1E-8E21-014B99041579}" type="slidenum">
              <a:rPr lang="en-US" smtClean="0"/>
              <a:pPr/>
              <a:t>24</a:t>
            </a:fld>
            <a:endParaRPr lang="en-US"/>
          </a:p>
        </p:txBody>
      </p:sp>
      <p:pic>
        <p:nvPicPr>
          <p:cNvPr id="6" name="Picture 2" descr="C:\Users\dell\Desktop\Presentation\tourzhub-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075" y="152400"/>
            <a:ext cx="1533525" cy="84540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p:cNvGraphicFramePr>
            <a:graphicFrameLocks noGrp="1"/>
          </p:cNvGraphicFramePr>
          <p:nvPr>
            <p:extLst>
              <p:ext uri="{D42A27DB-BD31-4B8C-83A1-F6EECF244321}">
                <p14:modId xmlns:p14="http://schemas.microsoft.com/office/powerpoint/2010/main" val="1910727595"/>
              </p:ext>
            </p:extLst>
          </p:nvPr>
        </p:nvGraphicFramePr>
        <p:xfrm>
          <a:off x="381000" y="2286000"/>
          <a:ext cx="8314539" cy="3485568"/>
        </p:xfrm>
        <a:graphic>
          <a:graphicData uri="http://schemas.openxmlformats.org/drawingml/2006/table">
            <a:tbl>
              <a:tblPr firstRow="1" firstCol="1" bandRow="1">
                <a:tableStyleId>{5C22544A-7EE6-4342-B048-85BDC9FD1C3A}</a:tableStyleId>
              </a:tblPr>
              <a:tblGrid>
                <a:gridCol w="1578512">
                  <a:extLst>
                    <a:ext uri="{9D8B030D-6E8A-4147-A177-3AD203B41FA5}">
                      <a16:colId xmlns="" xmlns:a16="http://schemas.microsoft.com/office/drawing/2014/main" val="773255804"/>
                    </a:ext>
                  </a:extLst>
                </a:gridCol>
                <a:gridCol w="6736027">
                  <a:extLst>
                    <a:ext uri="{9D8B030D-6E8A-4147-A177-3AD203B41FA5}">
                      <a16:colId xmlns="" xmlns:a16="http://schemas.microsoft.com/office/drawing/2014/main" val="842136653"/>
                    </a:ext>
                  </a:extLst>
                </a:gridCol>
              </a:tblGrid>
              <a:tr h="694496">
                <a:tc>
                  <a:txBody>
                    <a:bodyPr/>
                    <a:lstStyle/>
                    <a:p>
                      <a:pPr marL="0" marR="0" algn="just">
                        <a:lnSpc>
                          <a:spcPct val="115000"/>
                        </a:lnSpc>
                        <a:spcBef>
                          <a:spcPts val="0"/>
                        </a:spcBef>
                        <a:spcAft>
                          <a:spcPts val="0"/>
                        </a:spcAft>
                      </a:pPr>
                      <a:r>
                        <a:rPr lang="en-US" sz="2400" b="1" dirty="0">
                          <a:effectLst/>
                          <a:latin typeface="Times New Roman" panose="02020603050405020304" pitchFamily="18" charset="0"/>
                          <a:cs typeface="Times New Roman" panose="02020603050405020304" pitchFamily="18" charset="0"/>
                        </a:rPr>
                        <a:t>Date</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2400" b="1" dirty="0">
                          <a:effectLst/>
                          <a:latin typeface="Times New Roman" panose="02020603050405020304" pitchFamily="18" charset="0"/>
                          <a:cs typeface="Times New Roman" panose="02020603050405020304" pitchFamily="18" charset="0"/>
                        </a:rPr>
                        <a:t>Module Implementation</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3588634053"/>
                  </a:ext>
                </a:extLst>
              </a:tr>
              <a:tr h="694496">
                <a:tc>
                  <a:txBody>
                    <a:bodyPr/>
                    <a:lstStyle/>
                    <a:p>
                      <a:pPr marL="0" marR="0" algn="just">
                        <a:lnSpc>
                          <a:spcPct val="115000"/>
                        </a:lnSpc>
                        <a:spcBef>
                          <a:spcPts val="0"/>
                        </a:spcBef>
                        <a:spcAft>
                          <a:spcPts val="0"/>
                        </a:spcAft>
                      </a:pPr>
                      <a:r>
                        <a:rPr lang="en-US" sz="2000" b="1" dirty="0" smtClean="0">
                          <a:effectLst/>
                          <a:latin typeface="Times New Roman" panose="02020603050405020304" pitchFamily="18" charset="0"/>
                          <a:cs typeface="Times New Roman" panose="02020603050405020304" pitchFamily="18" charset="0"/>
                        </a:rPr>
                        <a:t>15-April-2021</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2400" b="1" dirty="0" smtClean="0">
                          <a:effectLst/>
                          <a:latin typeface="Times New Roman" panose="02020603050405020304" pitchFamily="18" charset="0"/>
                          <a:ea typeface="Calibri" panose="020F0502020204030204" pitchFamily="34" charset="0"/>
                          <a:cs typeface="Times New Roman" panose="02020603050405020304" pitchFamily="18" charset="0"/>
                        </a:rPr>
                        <a:t>Smart Search</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4246081511"/>
                  </a:ext>
                </a:extLst>
              </a:tr>
              <a:tr h="694496">
                <a:tc>
                  <a:txBody>
                    <a:bodyPr/>
                    <a:lstStyle/>
                    <a:p>
                      <a:pPr marL="0" marR="0" algn="just">
                        <a:lnSpc>
                          <a:spcPct val="115000"/>
                        </a:lnSpc>
                        <a:spcBef>
                          <a:spcPts val="0"/>
                        </a:spcBef>
                        <a:spcAft>
                          <a:spcPts val="0"/>
                        </a:spcAft>
                      </a:pPr>
                      <a:r>
                        <a:rPr lang="en-US" sz="2000" b="1" dirty="0" smtClean="0">
                          <a:effectLst/>
                          <a:latin typeface="Times New Roman" panose="02020603050405020304" pitchFamily="18" charset="0"/>
                          <a:cs typeface="Times New Roman" panose="02020603050405020304" pitchFamily="18" charset="0"/>
                        </a:rPr>
                        <a:t>12-May-2021</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2400" b="1" dirty="0" smtClean="0">
                          <a:effectLst/>
                          <a:latin typeface="Times New Roman" panose="02020603050405020304" pitchFamily="18" charset="0"/>
                          <a:ea typeface="+mn-ea"/>
                          <a:cs typeface="Times New Roman" panose="02020603050405020304" pitchFamily="18" charset="0"/>
                        </a:rPr>
                        <a:t>Package</a:t>
                      </a:r>
                      <a:r>
                        <a:rPr lang="en-US" sz="2400" b="1" baseline="0" dirty="0" smtClean="0">
                          <a:effectLst/>
                          <a:latin typeface="Times New Roman" panose="02020603050405020304" pitchFamily="18" charset="0"/>
                          <a:ea typeface="+mn-ea"/>
                          <a:cs typeface="Times New Roman" panose="02020603050405020304" pitchFamily="18" charset="0"/>
                        </a:rPr>
                        <a:t> Request Flow</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2124841001"/>
                  </a:ext>
                </a:extLst>
              </a:tr>
              <a:tr h="694496">
                <a:tc>
                  <a:txBody>
                    <a:bodyPr/>
                    <a:lstStyle/>
                    <a:p>
                      <a:pPr marL="0" marR="0" algn="just">
                        <a:lnSpc>
                          <a:spcPct val="115000"/>
                        </a:lnSpc>
                        <a:spcBef>
                          <a:spcPts val="0"/>
                        </a:spcBef>
                        <a:spcAft>
                          <a:spcPts val="0"/>
                        </a:spcAft>
                      </a:pPr>
                      <a:r>
                        <a:rPr lang="en-US" sz="2000" b="1" dirty="0" smtClean="0">
                          <a:effectLst/>
                          <a:latin typeface="Times New Roman" panose="02020603050405020304" pitchFamily="18" charset="0"/>
                          <a:cs typeface="Times New Roman" panose="02020603050405020304" pitchFamily="18" charset="0"/>
                        </a:rPr>
                        <a:t>25-May-2021</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2400" b="1" dirty="0" smtClean="0">
                          <a:effectLst/>
                          <a:latin typeface="Times New Roman" panose="02020603050405020304" pitchFamily="18" charset="0"/>
                          <a:cs typeface="Times New Roman" panose="02020603050405020304" pitchFamily="18" charset="0"/>
                        </a:rPr>
                        <a:t>Tours Types</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300536415"/>
                  </a:ext>
                </a:extLst>
              </a:tr>
              <a:tr h="694496">
                <a:tc>
                  <a:txBody>
                    <a:bodyPr/>
                    <a:lstStyle/>
                    <a:p>
                      <a:pPr marL="0" marR="0" algn="just">
                        <a:lnSpc>
                          <a:spcPct val="115000"/>
                        </a:lnSpc>
                        <a:spcBef>
                          <a:spcPts val="0"/>
                        </a:spcBef>
                        <a:spcAft>
                          <a:spcPts val="0"/>
                        </a:spcAft>
                      </a:pPr>
                      <a:r>
                        <a:rPr lang="en-US" sz="2000" b="1" dirty="0" smtClean="0">
                          <a:effectLst/>
                          <a:latin typeface="Times New Roman" panose="02020603050405020304" pitchFamily="18" charset="0"/>
                          <a:cs typeface="Times New Roman" panose="02020603050405020304" pitchFamily="18" charset="0"/>
                        </a:rPr>
                        <a:t>10-June-2021</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2400" b="1" dirty="0" smtClean="0">
                          <a:effectLst/>
                          <a:latin typeface="Times New Roman" panose="02020603050405020304" pitchFamily="18" charset="0"/>
                          <a:cs typeface="Times New Roman" panose="02020603050405020304" pitchFamily="18" charset="0"/>
                        </a:rPr>
                        <a:t>Features Testing </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2674277641"/>
                  </a:ext>
                </a:extLst>
              </a:tr>
            </a:tbl>
          </a:graphicData>
        </a:graphic>
      </p:graphicFrame>
    </p:spTree>
    <p:extLst>
      <p:ext uri="{BB962C8B-B14F-4D97-AF65-F5344CB8AC3E}">
        <p14:creationId xmlns:p14="http://schemas.microsoft.com/office/powerpoint/2010/main" val="2774485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normAutofit/>
          </a:bodyPr>
          <a:lstStyle/>
          <a:p>
            <a:pPr algn="ctr"/>
            <a:r>
              <a:rPr lang="en-US" sz="4000" dirty="0" smtClean="0">
                <a:ln w="13335" cmpd="sng">
                  <a:noFill/>
                  <a:prstDash val="solid"/>
                </a:ln>
                <a:latin typeface="Times New Roman" panose="02020603050405020304" pitchFamily="18" charset="0"/>
                <a:cs typeface="Times New Roman" panose="02020603050405020304" pitchFamily="18" charset="0"/>
              </a:rPr>
              <a:t>Thank You!</a:t>
            </a:r>
            <a:endParaRPr lang="en-US" sz="4000" dirty="0">
              <a:ln w="13335" cmpd="sng">
                <a:noFill/>
                <a:prstDash val="solid"/>
              </a:ln>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754ED01-E2A0-4C1E-8E21-014B99041579}" type="slidenum">
              <a:rPr lang="en-US" smtClean="0"/>
              <a:pPr/>
              <a:t>25</a:t>
            </a:fld>
            <a:endParaRPr lang="en-US"/>
          </a:p>
        </p:txBody>
      </p:sp>
    </p:spTree>
    <p:extLst>
      <p:ext uri="{BB962C8B-B14F-4D97-AF65-F5344CB8AC3E}">
        <p14:creationId xmlns:p14="http://schemas.microsoft.com/office/powerpoint/2010/main" val="1236662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n w="13335" cmpd="sng">
                  <a:noFill/>
                  <a:prstDash val="solid"/>
                </a:ln>
                <a:latin typeface="Times New Roman" panose="02020603050405020304" pitchFamily="18" charset="0"/>
                <a:cs typeface="Times New Roman" panose="02020603050405020304" pitchFamily="18" charset="0"/>
              </a:rPr>
              <a:t>Project Overview</a:t>
            </a:r>
            <a:endParaRPr lang="en-US" dirty="0">
              <a:ln w="13335" cmpd="sng">
                <a:noFill/>
                <a:prstDash val="solid"/>
              </a:ln>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20000"/>
          </a:bodyPr>
          <a:lstStyle/>
          <a:p>
            <a:r>
              <a:rPr lang="en-US" dirty="0"/>
              <a:t>Our developed solution features an automated workflow system with key functionalities such as Ambulance Service, Blood Donations, and Missing Persons. In the event of an ambulance request, users with available cars within the caller's radius will receive a notification and will be prompted to accept the ride. Similarly, in the case of a need for </a:t>
            </a:r>
            <a:r>
              <a:rPr lang="en-US" dirty="0" err="1"/>
              <a:t>O+ve</a:t>
            </a:r>
            <a:r>
              <a:rPr lang="en-US" dirty="0"/>
              <a:t> blood group, users with the matching blood type within the hospital's radius will receive a notification and will be asked to donate. To expedite the process, searching algorithms and Google Maps will be utilized, reducing response times and guiding users to their destination. For missing persons, individuals in the surrounding area will be alerted, and computer vision technology will be used to match the missing person's face with anyone who has also been reported missing. Upon completion of the request, users will receive a notification and the request will be closed. An admin panel is developed to track the trajectory of different requests, enabling us to plan and allocate resources efficiently for future use.</a:t>
            </a:r>
            <a:endParaRPr lang="en-US" dirty="0" smtClean="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754ED01-E2A0-4C1E-8E21-014B99041579}" type="slidenum">
              <a:rPr lang="en-US" smtClean="0"/>
              <a:pPr/>
              <a:t>3</a:t>
            </a:fld>
            <a:endParaRPr lang="en-US" dirty="0"/>
          </a:p>
        </p:txBody>
      </p:sp>
    </p:spTree>
    <p:extLst>
      <p:ext uri="{BB962C8B-B14F-4D97-AF65-F5344CB8AC3E}">
        <p14:creationId xmlns:p14="http://schemas.microsoft.com/office/powerpoint/2010/main" val="3341807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buNone/>
            </a:pPr>
            <a:r>
              <a:rPr lang="en-US" dirty="0"/>
              <a:t>  FOR END USER </a:t>
            </a:r>
            <a:r>
              <a:rPr lang="en-US" dirty="0" smtClean="0"/>
              <a:t>PORTAL</a:t>
            </a:r>
          </a:p>
          <a:p>
            <a:r>
              <a:rPr lang="en-US" dirty="0" smtClean="0"/>
              <a:t>Registration</a:t>
            </a:r>
          </a:p>
          <a:p>
            <a:r>
              <a:rPr lang="en-US" dirty="0" smtClean="0"/>
              <a:t>Log </a:t>
            </a:r>
            <a:r>
              <a:rPr lang="en-US" dirty="0"/>
              <a:t>in</a:t>
            </a:r>
            <a:endParaRPr lang="en-US" dirty="0"/>
          </a:p>
          <a:p>
            <a:r>
              <a:rPr lang="en-US" dirty="0" smtClean="0"/>
              <a:t>Blood Request</a:t>
            </a:r>
          </a:p>
          <a:p>
            <a:r>
              <a:rPr lang="en-US" dirty="0" smtClean="0"/>
              <a:t>Ambulance Request </a:t>
            </a:r>
          </a:p>
          <a:p>
            <a:r>
              <a:rPr lang="en-US" dirty="0" smtClean="0"/>
              <a:t>Missing </a:t>
            </a:r>
            <a:r>
              <a:rPr lang="en-US" dirty="0"/>
              <a:t>Person/Unknown person </a:t>
            </a:r>
            <a:endParaRPr lang="en-US" dirty="0" smtClean="0"/>
          </a:p>
          <a:p>
            <a:r>
              <a:rPr lang="en-US" dirty="0" smtClean="0"/>
              <a:t>Account </a:t>
            </a:r>
            <a:r>
              <a:rPr lang="en-US" dirty="0"/>
              <a:t>Settings</a:t>
            </a:r>
            <a:endParaRPr lang="en-US" dirty="0"/>
          </a:p>
          <a:p>
            <a:r>
              <a:rPr lang="en-US" dirty="0" smtClean="0"/>
              <a:t>News </a:t>
            </a:r>
            <a:r>
              <a:rPr lang="en-US" dirty="0"/>
              <a:t>Feed</a:t>
            </a:r>
            <a:endParaRPr lang="en-US" dirty="0"/>
          </a:p>
          <a:p>
            <a:pPr marL="0" indent="0">
              <a:buNone/>
            </a:pPr>
            <a:endParaRPr lang="en-US" dirty="0" smtClean="0"/>
          </a:p>
          <a:p>
            <a:pPr marL="0" indent="0">
              <a:buNone/>
            </a:pPr>
            <a:r>
              <a:rPr lang="en-US" dirty="0" smtClean="0"/>
              <a:t>Admin Portal</a:t>
            </a:r>
          </a:p>
          <a:p>
            <a:r>
              <a:rPr lang="en-US" dirty="0" smtClean="0"/>
              <a:t>Manage </a:t>
            </a:r>
            <a:r>
              <a:rPr lang="en-US" dirty="0"/>
              <a:t>Users</a:t>
            </a:r>
            <a:endParaRPr lang="en-US" dirty="0"/>
          </a:p>
          <a:p>
            <a:r>
              <a:rPr lang="en-US" dirty="0" smtClean="0"/>
              <a:t>Graph </a:t>
            </a:r>
            <a:r>
              <a:rPr lang="en-US" dirty="0"/>
              <a:t>UI</a:t>
            </a:r>
            <a:endParaRPr lang="en-US" dirty="0"/>
          </a:p>
          <a:p>
            <a:r>
              <a:rPr lang="en-US" dirty="0" smtClean="0"/>
              <a:t>Manage </a:t>
            </a:r>
            <a:r>
              <a:rPr lang="en-US" dirty="0"/>
              <a:t>Requests</a:t>
            </a:r>
            <a:endParaRPr lang="en-US" dirty="0"/>
          </a:p>
          <a:p>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2754ED01-E2A0-4C1E-8E21-014B99041579}" type="slidenum">
              <a:rPr lang="en-US" smtClean="0"/>
              <a:pPr/>
              <a:t>4</a:t>
            </a:fld>
            <a:endParaRPr lang="en-US" dirty="0"/>
          </a:p>
        </p:txBody>
      </p:sp>
      <p:sp>
        <p:nvSpPr>
          <p:cNvPr id="7" name="Title 1"/>
          <p:cNvSpPr>
            <a:spLocks noGrp="1"/>
          </p:cNvSpPr>
          <p:nvPr>
            <p:ph type="title"/>
          </p:nvPr>
        </p:nvSpPr>
        <p:spPr>
          <a:xfrm>
            <a:off x="457200" y="274638"/>
            <a:ext cx="8229600" cy="1143000"/>
          </a:xfrm>
        </p:spPr>
        <p:txBody>
          <a:bodyPr>
            <a:normAutofit/>
          </a:bodyPr>
          <a:lstStyle/>
          <a:p>
            <a:r>
              <a:rPr lang="en-US" dirty="0" smtClean="0">
                <a:ln w="13335" cmpd="sng">
                  <a:noFill/>
                  <a:prstDash val="solid"/>
                </a:ln>
                <a:latin typeface="Times New Roman" panose="02020603050405020304" pitchFamily="18" charset="0"/>
                <a:cs typeface="Times New Roman" panose="02020603050405020304" pitchFamily="18" charset="0"/>
              </a:rPr>
              <a:t>Implemented Features</a:t>
            </a:r>
            <a:endParaRPr lang="en-US" dirty="0">
              <a:ln w="13335" cmpd="sng">
                <a:noFill/>
                <a:prstDash val="solid"/>
              </a:l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2031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n w="13335" cmpd="sng">
                  <a:noFill/>
                  <a:prstDash val="solid"/>
                </a:ln>
                <a:latin typeface="Times New Roman" panose="02020603050405020304" pitchFamily="18" charset="0"/>
                <a:cs typeface="Times New Roman" panose="02020603050405020304" pitchFamily="18" charset="0"/>
              </a:rPr>
              <a:t>Technologies</a:t>
            </a:r>
            <a:endParaRPr lang="en-US" dirty="0">
              <a:ln w="13335" cmpd="sng">
                <a:noFill/>
                <a:prstDash val="solid"/>
              </a:ln>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754ED01-E2A0-4C1E-8E21-014B99041579}" type="slidenum">
              <a:rPr lang="en-US" smtClean="0"/>
              <a:pPr/>
              <a:t>5</a:t>
            </a:fld>
            <a:endParaRPr lang="en-US"/>
          </a:p>
        </p:txBody>
      </p:sp>
      <p:sp>
        <p:nvSpPr>
          <p:cNvPr id="6" name="Content Placeholder 2"/>
          <p:cNvSpPr>
            <a:spLocks noGrp="1"/>
          </p:cNvSpPr>
          <p:nvPr>
            <p:ph idx="1"/>
          </p:nvPr>
        </p:nvSpPr>
        <p:spPr>
          <a:xfrm>
            <a:off x="457200" y="1600200"/>
            <a:ext cx="8229600" cy="4525963"/>
          </a:xfrm>
        </p:spPr>
        <p:txBody>
          <a:bodyPr>
            <a:normAutofit/>
          </a:bodyPr>
          <a:lstStyle/>
          <a:p>
            <a:pPr marL="0" indent="0">
              <a:buNone/>
            </a:pPr>
            <a:r>
              <a:rPr lang="en-US" sz="2500" b="1" dirty="0" smtClean="0">
                <a:solidFill>
                  <a:schemeClr val="tx1"/>
                </a:solidFill>
                <a:latin typeface="Times New Roman" panose="02020603050405020304" pitchFamily="18" charset="0"/>
                <a:cs typeface="Times New Roman" panose="02020603050405020304" pitchFamily="18" charset="0"/>
              </a:rPr>
              <a:t>Frontend</a:t>
            </a:r>
            <a:r>
              <a:rPr lang="en-US" sz="2500" b="1" dirty="0" smtClean="0">
                <a:solidFill>
                  <a:schemeClr val="tx1"/>
                </a:solidFill>
              </a:rPr>
              <a:t> </a:t>
            </a:r>
          </a:p>
          <a:p>
            <a:r>
              <a:rPr lang="en-US" sz="2000" dirty="0" smtClean="0">
                <a:solidFill>
                  <a:schemeClr val="tx1"/>
                </a:solidFill>
                <a:latin typeface="Times New Roman" panose="02020603050405020304" pitchFamily="18" charset="0"/>
                <a:cs typeface="Times New Roman" panose="02020603050405020304" pitchFamily="18" charset="0"/>
              </a:rPr>
              <a:t>HTML, CSS, </a:t>
            </a:r>
            <a:r>
              <a:rPr lang="en-US" sz="2000" dirty="0" smtClean="0">
                <a:solidFill>
                  <a:schemeClr val="tx1"/>
                </a:solidFill>
                <a:latin typeface="Times New Roman" panose="02020603050405020304" pitchFamily="18" charset="0"/>
                <a:cs typeface="Times New Roman" panose="02020603050405020304" pitchFamily="18" charset="0"/>
              </a:rPr>
              <a:t>JavaScript, </a:t>
            </a:r>
            <a:r>
              <a:rPr lang="en-US" sz="2000" dirty="0" smtClean="0">
                <a:solidFill>
                  <a:schemeClr val="tx1"/>
                </a:solidFill>
                <a:latin typeface="Times New Roman" panose="02020603050405020304" pitchFamily="18" charset="0"/>
                <a:cs typeface="Times New Roman" panose="02020603050405020304" pitchFamily="18" charset="0"/>
              </a:rPr>
              <a:t>React JS, NIVO Charts, </a:t>
            </a:r>
            <a:r>
              <a:rPr lang="en-US" sz="2000" dirty="0" err="1" smtClean="0">
                <a:solidFill>
                  <a:schemeClr val="tx1"/>
                </a:solidFill>
                <a:latin typeface="Times New Roman" panose="02020603050405020304" pitchFamily="18" charset="0"/>
                <a:cs typeface="Times New Roman" panose="02020603050405020304" pitchFamily="18" charset="0"/>
              </a:rPr>
              <a:t>MUi</a:t>
            </a:r>
            <a:endParaRPr lang="en-US" sz="2000" dirty="0">
              <a:solidFill>
                <a:schemeClr val="tx1"/>
              </a:solidFill>
              <a:latin typeface="Times New Roman" panose="02020603050405020304" pitchFamily="18" charset="0"/>
              <a:cs typeface="Times New Roman" panose="02020603050405020304" pitchFamily="18" charset="0"/>
            </a:endParaRPr>
          </a:p>
          <a:p>
            <a:pPr marL="0" indent="0">
              <a:buNone/>
            </a:pPr>
            <a:r>
              <a:rPr lang="en-US" sz="2500" b="1" dirty="0" smtClean="0">
                <a:solidFill>
                  <a:schemeClr val="tx1"/>
                </a:solidFill>
                <a:latin typeface="Times New Roman" panose="02020603050405020304" pitchFamily="18" charset="0"/>
                <a:cs typeface="Times New Roman" panose="02020603050405020304" pitchFamily="18" charset="0"/>
              </a:rPr>
              <a:t>Backend </a:t>
            </a:r>
            <a:endParaRPr lang="en-US" sz="2500" b="1" dirty="0">
              <a:solidFill>
                <a:schemeClr val="tx1"/>
              </a:solidFill>
              <a:latin typeface="Times New Roman" panose="02020603050405020304" pitchFamily="18" charset="0"/>
              <a:cs typeface="Times New Roman" panose="02020603050405020304" pitchFamily="18" charset="0"/>
            </a:endParaRPr>
          </a:p>
          <a:p>
            <a:r>
              <a:rPr lang="en-US" sz="2000" dirty="0" err="1" smtClean="0">
                <a:solidFill>
                  <a:schemeClr val="tx1"/>
                </a:solidFill>
                <a:latin typeface="Times New Roman" panose="02020603050405020304" pitchFamily="18" charset="0"/>
                <a:cs typeface="Times New Roman" panose="02020603050405020304" pitchFamily="18" charset="0"/>
              </a:rPr>
              <a:t>NodeJS</a:t>
            </a:r>
            <a:r>
              <a:rPr lang="en-US" sz="2000" dirty="0" smtClean="0">
                <a:solidFill>
                  <a:schemeClr val="tx1"/>
                </a:solidFill>
                <a:latin typeface="Times New Roman" panose="02020603050405020304" pitchFamily="18" charset="0"/>
                <a:cs typeface="Times New Roman" panose="02020603050405020304" pitchFamily="18" charset="0"/>
              </a:rPr>
              <a:t>, Express JS</a:t>
            </a:r>
            <a:endParaRPr lang="en-US" sz="2000" dirty="0" smtClean="0">
              <a:solidFill>
                <a:schemeClr val="tx1"/>
              </a:solidFill>
              <a:latin typeface="Times New Roman" panose="02020603050405020304" pitchFamily="18" charset="0"/>
              <a:cs typeface="Times New Roman" panose="02020603050405020304" pitchFamily="18" charset="0"/>
            </a:endParaRPr>
          </a:p>
          <a:p>
            <a:pPr marL="0" indent="0">
              <a:buNone/>
            </a:pPr>
            <a:r>
              <a:rPr lang="en-US" sz="2500" b="1" dirty="0" smtClean="0">
                <a:solidFill>
                  <a:schemeClr val="tx1"/>
                </a:solidFill>
                <a:latin typeface="Times New Roman" panose="02020603050405020304" pitchFamily="18" charset="0"/>
                <a:cs typeface="Times New Roman" panose="02020603050405020304" pitchFamily="18" charset="0"/>
              </a:rPr>
              <a:t>Database </a:t>
            </a:r>
            <a:endParaRPr lang="en-US" sz="2500" b="1" dirty="0">
              <a:solidFill>
                <a:schemeClr val="tx1"/>
              </a:solidFill>
              <a:latin typeface="Times New Roman" panose="02020603050405020304" pitchFamily="18" charset="0"/>
              <a:cs typeface="Times New Roman" panose="02020603050405020304" pitchFamily="18" charset="0"/>
            </a:endParaRPr>
          </a:p>
          <a:p>
            <a:r>
              <a:rPr lang="en-US" sz="2000" dirty="0" err="1" smtClean="0">
                <a:solidFill>
                  <a:schemeClr val="tx1"/>
                </a:solidFill>
                <a:latin typeface="Times New Roman" panose="02020603050405020304" pitchFamily="18" charset="0"/>
                <a:cs typeface="Times New Roman" panose="02020603050405020304" pitchFamily="18" charset="0"/>
              </a:rPr>
              <a:t>MongoDB</a:t>
            </a:r>
            <a:endParaRPr lang="en-US" sz="2000" dirty="0">
              <a:solidFill>
                <a:schemeClr val="tx1"/>
              </a:solidFill>
              <a:latin typeface="Times New Roman" panose="02020603050405020304" pitchFamily="18" charset="0"/>
              <a:cs typeface="Times New Roman" panose="02020603050405020304" pitchFamily="18" charset="0"/>
            </a:endParaRPr>
          </a:p>
          <a:p>
            <a:pPr marL="0" indent="0">
              <a:buNone/>
            </a:pPr>
            <a:r>
              <a:rPr lang="en-US" sz="2500" b="1" dirty="0" smtClean="0">
                <a:solidFill>
                  <a:schemeClr val="tx1"/>
                </a:solidFill>
                <a:latin typeface="Times New Roman" panose="02020603050405020304" pitchFamily="18" charset="0"/>
                <a:cs typeface="Times New Roman" panose="02020603050405020304" pitchFamily="18" charset="0"/>
              </a:rPr>
              <a:t>Tool </a:t>
            </a:r>
            <a:endParaRPr lang="en-US" sz="2500" b="1" dirty="0">
              <a:solidFill>
                <a:schemeClr val="tx1"/>
              </a:solidFill>
              <a:latin typeface="Times New Roman" panose="02020603050405020304" pitchFamily="18" charset="0"/>
              <a:cs typeface="Times New Roman" panose="02020603050405020304" pitchFamily="18" charset="0"/>
            </a:endParaRPr>
          </a:p>
          <a:p>
            <a:r>
              <a:rPr lang="en-US" sz="2000" dirty="0" err="1" smtClean="0">
                <a:solidFill>
                  <a:schemeClr val="tx1"/>
                </a:solidFill>
                <a:latin typeface="Times New Roman" panose="02020603050405020304" pitchFamily="18" charset="0"/>
                <a:cs typeface="Times New Roman" panose="02020603050405020304" pitchFamily="18" charset="0"/>
              </a:rPr>
              <a:t>GitHub</a:t>
            </a:r>
            <a:r>
              <a:rPr lang="en-US" sz="2000" dirty="0" smtClean="0">
                <a:solidFill>
                  <a:schemeClr val="tx1"/>
                </a:solidFill>
                <a:latin typeface="Times New Roman" panose="02020603050405020304" pitchFamily="18" charset="0"/>
                <a:cs typeface="Times New Roman" panose="02020603050405020304" pitchFamily="18" charset="0"/>
              </a:rPr>
              <a:t>, android studio, VS code</a:t>
            </a:r>
            <a:endParaRPr lang="en-US" sz="2000" dirty="0" smtClean="0">
              <a:solidFill>
                <a:schemeClr val="tx1"/>
              </a:solidFill>
              <a:latin typeface="Times New Roman" panose="02020603050405020304" pitchFamily="18" charset="0"/>
              <a:cs typeface="Times New Roman" panose="02020603050405020304" pitchFamily="18" charset="0"/>
            </a:endParaRPr>
          </a:p>
          <a:p>
            <a:pPr marL="0" indent="0">
              <a:buNone/>
            </a:pPr>
            <a:endParaRPr lang="en-US" sz="2000" dirty="0" smtClean="0">
              <a:solidFill>
                <a:schemeClr val="tx1"/>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tx1"/>
              </a:solidFill>
            </a:endParaRPr>
          </a:p>
          <a:p>
            <a:pPr marL="0" indent="0">
              <a:buNone/>
            </a:pPr>
            <a:endParaRPr lang="en-US" sz="2000" dirty="0" smtClean="0">
              <a:solidFill>
                <a:schemeClr val="tx1"/>
              </a:solidFill>
            </a:endParaRPr>
          </a:p>
          <a:p>
            <a:endParaRPr lang="en-US" dirty="0"/>
          </a:p>
        </p:txBody>
      </p:sp>
    </p:spTree>
    <p:extLst>
      <p:ext uri="{BB962C8B-B14F-4D97-AF65-F5344CB8AC3E}">
        <p14:creationId xmlns:p14="http://schemas.microsoft.com/office/powerpoint/2010/main" val="627475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anose="02020603050405020304" pitchFamily="18" charset="0"/>
                <a:cs typeface="Times New Roman" panose="02020603050405020304" pitchFamily="18" charset="0"/>
              </a:rPr>
              <a:t>Agent Packages Status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754ED01-E2A0-4C1E-8E21-014B99041579}" type="slidenum">
              <a:rPr lang="en-US" smtClean="0"/>
              <a:pPr/>
              <a:t>6</a:t>
            </a:fld>
            <a:endParaRPr lang="en-US"/>
          </a:p>
        </p:txBody>
      </p:sp>
      <p:pic>
        <p:nvPicPr>
          <p:cNvPr id="6" name="Picture 2" descr="C:\Users\dell\Desktop\SS\agent\statu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732" y="1600200"/>
            <a:ext cx="3152775" cy="47672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dell\Desktop\SS\agent\activ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600200"/>
            <a:ext cx="5562600" cy="4767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869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anose="02020603050405020304" pitchFamily="18" charset="0"/>
                <a:cs typeface="Times New Roman" panose="02020603050405020304" pitchFamily="18" charset="0"/>
              </a:rPr>
              <a:t>Agent Packages Status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754ED01-E2A0-4C1E-8E21-014B99041579}" type="slidenum">
              <a:rPr lang="en-US" smtClean="0"/>
              <a:pPr/>
              <a:t>7</a:t>
            </a:fld>
            <a:endParaRPr lang="en-US"/>
          </a:p>
        </p:txBody>
      </p:sp>
      <p:pic>
        <p:nvPicPr>
          <p:cNvPr id="6" name="Picture 2" descr="C:\Users\dell\Desktop\SS\agent\statu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732" y="1600200"/>
            <a:ext cx="3152775" cy="4767263"/>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dell\Desktop\SS\agent\z.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2737" y="1600200"/>
            <a:ext cx="5532664" cy="4767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662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anose="02020603050405020304" pitchFamily="18" charset="0"/>
                <a:cs typeface="Times New Roman" panose="02020603050405020304" pitchFamily="18" charset="0"/>
              </a:rPr>
              <a:t>Agent Packages Status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754ED01-E2A0-4C1E-8E21-014B99041579}" type="slidenum">
              <a:rPr lang="en-US" smtClean="0"/>
              <a:pPr/>
              <a:t>8</a:t>
            </a:fld>
            <a:endParaRPr lang="en-US"/>
          </a:p>
        </p:txBody>
      </p:sp>
      <p:pic>
        <p:nvPicPr>
          <p:cNvPr id="5" name="Picture 2" descr="C:\Users\dell\Desktop\Presentation\tourzhub-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075" y="152400"/>
            <a:ext cx="1533525" cy="8454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dell\Desktop\SS\agent\statu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732" y="1600200"/>
            <a:ext cx="3152775" cy="476726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Users\dell\Desktop\SS\agent\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1600200"/>
            <a:ext cx="5562600" cy="4767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187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anose="02020603050405020304" pitchFamily="18" charset="0"/>
                <a:cs typeface="Times New Roman" panose="02020603050405020304" pitchFamily="18" charset="0"/>
              </a:rPr>
              <a:t>Packages Details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754ED01-E2A0-4C1E-8E21-014B99041579}" type="slidenum">
              <a:rPr lang="en-US" smtClean="0"/>
              <a:pPr/>
              <a:t>9</a:t>
            </a:fld>
            <a:endParaRPr lang="en-US"/>
          </a:p>
        </p:txBody>
      </p:sp>
      <p:pic>
        <p:nvPicPr>
          <p:cNvPr id="5" name="Picture 2" descr="C:\Users\dell\Desktop\Presentation\tourzhub-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075" y="152400"/>
            <a:ext cx="1533525" cy="8454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dell\Desktop\SS\agent\package 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 y="1524001"/>
            <a:ext cx="8696325" cy="480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341232"/>
      </p:ext>
    </p:extLst>
  </p:cSld>
  <p:clrMapOvr>
    <a:masterClrMapping/>
  </p:clrMapOvr>
</p:sld>
</file>

<file path=ppt/theme/theme1.xml><?xml version="1.0" encoding="utf-8"?>
<a:theme xmlns:a="http://schemas.openxmlformats.org/drawingml/2006/main" name="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Thatch</Template>
  <TotalTime>477</TotalTime>
  <Words>367</Words>
  <Application>Microsoft Office PowerPoint</Application>
  <PresentationFormat>On-screen Show (4:3)</PresentationFormat>
  <Paragraphs>97</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Times New Roman</vt:lpstr>
      <vt:lpstr>Tw Cen MT</vt:lpstr>
      <vt:lpstr>Thatch</vt:lpstr>
      <vt:lpstr>PowerPoint Presentation</vt:lpstr>
      <vt:lpstr>Co-Supervisor </vt:lpstr>
      <vt:lpstr>Project Overview</vt:lpstr>
      <vt:lpstr>Implemented Features</vt:lpstr>
      <vt:lpstr>Technologies</vt:lpstr>
      <vt:lpstr>Agent Packages Status</vt:lpstr>
      <vt:lpstr>Agent Packages Status</vt:lpstr>
      <vt:lpstr>Agent Packages Status</vt:lpstr>
      <vt:lpstr>Packages Details</vt:lpstr>
      <vt:lpstr>Package Builder</vt:lpstr>
      <vt:lpstr>Package Builder</vt:lpstr>
      <vt:lpstr>Package Types</vt:lpstr>
      <vt:lpstr>Package Types</vt:lpstr>
      <vt:lpstr>Package Types</vt:lpstr>
      <vt:lpstr>Package Types</vt:lpstr>
      <vt:lpstr>Package Types</vt:lpstr>
      <vt:lpstr>Package Types</vt:lpstr>
      <vt:lpstr>Package Types</vt:lpstr>
      <vt:lpstr>Package Types</vt:lpstr>
      <vt:lpstr>Package Review/Comments</vt:lpstr>
      <vt:lpstr>Package Review/Comments</vt:lpstr>
      <vt:lpstr>Package Review/Comments</vt:lpstr>
      <vt:lpstr>FYP-II Milestone</vt:lpstr>
      <vt:lpstr>Timeline</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Home</cp:lastModifiedBy>
  <cp:revision>50</cp:revision>
  <dcterms:created xsi:type="dcterms:W3CDTF">2020-10-21T19:00:26Z</dcterms:created>
  <dcterms:modified xsi:type="dcterms:W3CDTF">2023-05-15T19:52:53Z</dcterms:modified>
</cp:coreProperties>
</file>